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237B9F-8A49-40C4-90D3-C194078EE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2F06C68-EB4B-4535-AF0C-3FAA66C0C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7DC4B1-D8EF-4DF3-894E-FE5B70D52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3C093C-6C0A-4777-8CA3-EF34905F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9E095C-3AC3-4EF5-B9D1-D8442C8E7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523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E214C7-11CD-4BE7-B998-108557E8D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28361D-411C-448A-8A3B-466F8176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51C5FF-AFB4-440B-898D-FB255049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E6524F-AC93-4234-A066-93904A741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E417DE-A66D-45C9-9C18-2085C1F7D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830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AD256B-BA3C-49F2-A9BA-F5E7C3D5E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6273BF-9C06-40B2-9BE2-8377AA57C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DBBD7FD-657D-4879-A61B-5CA390A99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DD588D-D0B2-4B28-B674-0771C235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7838ECE-BD6C-4D03-AE60-45845976D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085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8B1BCF-3E29-43D8-A8A5-C3D65EC5F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9C1F6F5-4711-4803-9D96-EA27E269A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0B06C52-3145-456B-AE73-5BA36C122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C387CED-56F0-4678-84DF-1F1AB3272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E0D35F8-CC51-40D5-9263-CE42FE663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B1AF8B-3E07-4140-8CC8-ED209ADB0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01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6DC08A-6F78-48C8-9DF5-ED1210D34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0B9BD0-B473-44F4-A427-3D92A14F8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1E624C-9E5F-4076-B88D-814FFFD75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2541A20-BCC0-41F1-8839-B61E63DEE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027AD62-DB94-455C-B02D-3AE00B5FF7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9455D36-4FA7-429E-BD1B-904269D89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2082308-DF5E-4255-875C-77FB867A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8AD2675-1783-4DBB-8987-C83641FA4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214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4CBFD9-19BF-44C5-B9C7-14934B9FC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7019EA-A544-4F42-B6C9-60E1DD44D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B967C3D-8D83-4CC8-B7B6-85748644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C4780D1-D93A-43FD-9970-1D8B6082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60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EE293F-256C-499E-A372-E8F2F1EC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BB43975-95F3-4F77-BB9E-307C2637C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8253D7D-6832-4269-8DA3-4EA114F0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13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203526-9317-4ECD-B160-262015A16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8FE8D4-BACB-455B-B4ED-D08DE798A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927FBF6-29DD-4B76-BDC6-EE7BACC16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35536AF-D574-4B01-9930-25578FCA8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18B83AF-4876-4AF8-B5A6-52DED8013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CA264D0-1A06-43E5-B1BE-8BD70969A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60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0EC8CD-7F21-4FA6-80D2-31891554D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C12C5E4-3753-44F3-931A-A063519962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865DF39-E2CC-44AC-9838-D8E97DA6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BB49465-D816-4A1D-BE01-DC973E27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1AD1AE9-EDAE-44B0-A320-E6DDEF7F9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DC110C7-FD1E-4B55-A355-7C41EC27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5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468AC4-C676-4AC8-BE60-A8FD88B9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971B57E-5E43-4BED-A2FA-C1044C60E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98E91E-04A7-4B5A-992C-C4E47E517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A40BFA-C5C8-45A4-B8F0-B304BD365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B0CC4B-CC0F-466A-8BAF-73D6F253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63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CFF06F3-1368-4661-8632-9512C068B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E2715F3-9E46-4E18-B167-CAFC9862E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1EEE5A-DA40-4F11-90F8-B1E9DE40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DAA65B-B82B-4580-B203-1809E2373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E0A40D-3FB3-41FC-8D1A-1AF9B92A6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04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3EBA143-20E6-42F7-8271-91B8CE0A1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4AF8137-967F-4C47-994B-DF4D907F1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1333C0B-D26C-45F6-BF4A-CF7AE3062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9F393-6114-437F-8B70-8FCAD6A2A089}" type="datetimeFigureOut">
              <a:rPr lang="ko-KR" altLang="en-US" smtClean="0"/>
              <a:t>2026-02-10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13EAAA-4B95-4FB7-9278-AD8CB32F4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ED03C3-73BA-4149-9853-6B5B1311E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C72CE-E248-4B14-9815-AB42D206EE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0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t-jeil.co.kr/unit_pr2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678F32D-4175-4E30-A3E9-D4F76946A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180"/>
            <a:ext cx="12192000" cy="66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51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2FD0C43-5B48-4213-907E-44747616D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69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1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798E4D1-F3BE-4DEE-948B-B6014CE56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90" y="-30975"/>
            <a:ext cx="8677275" cy="63817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A2A49F7-D408-400E-942A-9D96F5C3500E}"/>
              </a:ext>
            </a:extLst>
          </p:cNvPr>
          <p:cNvSpPr/>
          <p:nvPr/>
        </p:nvSpPr>
        <p:spPr>
          <a:xfrm>
            <a:off x="1859514" y="1756312"/>
            <a:ext cx="1222195" cy="2097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248C69C-D729-42DB-A58F-8B35B4CC0866}"/>
              </a:ext>
            </a:extLst>
          </p:cNvPr>
          <p:cNvSpPr/>
          <p:nvPr/>
        </p:nvSpPr>
        <p:spPr>
          <a:xfrm>
            <a:off x="1856618" y="3843418"/>
            <a:ext cx="1227985" cy="1543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로청기장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0680907-4F21-4792-8CAB-FA83D2DCFD01}"/>
              </a:ext>
            </a:extLst>
          </p:cNvPr>
          <p:cNvSpPr/>
          <p:nvPr/>
        </p:nvSpPr>
        <p:spPr>
          <a:xfrm>
            <a:off x="1846320" y="974870"/>
            <a:ext cx="1222195" cy="7955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6567BA6-DE6E-4351-B881-FE8FD0AC6600}"/>
              </a:ext>
            </a:extLst>
          </p:cNvPr>
          <p:cNvSpPr/>
          <p:nvPr/>
        </p:nvSpPr>
        <p:spPr>
          <a:xfrm>
            <a:off x="3049771" y="982910"/>
            <a:ext cx="1233182" cy="7955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14C3116-7647-4880-9B6A-7FB36D4ED465}"/>
              </a:ext>
            </a:extLst>
          </p:cNvPr>
          <p:cNvSpPr/>
          <p:nvPr/>
        </p:nvSpPr>
        <p:spPr>
          <a:xfrm>
            <a:off x="4300233" y="982910"/>
            <a:ext cx="1258217" cy="7955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768AF54-319A-4309-9867-4211155F6769}"/>
              </a:ext>
            </a:extLst>
          </p:cNvPr>
          <p:cNvSpPr/>
          <p:nvPr/>
        </p:nvSpPr>
        <p:spPr>
          <a:xfrm>
            <a:off x="5528119" y="982910"/>
            <a:ext cx="1184472" cy="7955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BBC3E6C-1B72-4918-8977-B34272FECB2A}"/>
              </a:ext>
            </a:extLst>
          </p:cNvPr>
          <p:cNvSpPr/>
          <p:nvPr/>
        </p:nvSpPr>
        <p:spPr>
          <a:xfrm>
            <a:off x="6716770" y="1778466"/>
            <a:ext cx="1184473" cy="3646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236EE57-11D7-494B-8E03-53D649931067}"/>
              </a:ext>
            </a:extLst>
          </p:cNvPr>
          <p:cNvSpPr/>
          <p:nvPr/>
        </p:nvSpPr>
        <p:spPr>
          <a:xfrm>
            <a:off x="6883762" y="3244334"/>
            <a:ext cx="73041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수납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2F04695-CC7F-4E42-B29A-1F6D3D4B685E}"/>
              </a:ext>
            </a:extLst>
          </p:cNvPr>
          <p:cNvSpPr/>
          <p:nvPr/>
        </p:nvSpPr>
        <p:spPr>
          <a:xfrm>
            <a:off x="5693196" y="1249231"/>
            <a:ext cx="73041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수납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A1E3283-EC28-4578-AAC2-ADEE0F862CD7}"/>
              </a:ext>
            </a:extLst>
          </p:cNvPr>
          <p:cNvSpPr/>
          <p:nvPr/>
        </p:nvSpPr>
        <p:spPr>
          <a:xfrm>
            <a:off x="4530207" y="1211309"/>
            <a:ext cx="73041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수납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4CE8323-22FD-443A-B6CD-35DE022E3557}"/>
              </a:ext>
            </a:extLst>
          </p:cNvPr>
          <p:cNvSpPr/>
          <p:nvPr/>
        </p:nvSpPr>
        <p:spPr>
          <a:xfrm>
            <a:off x="3270133" y="1225975"/>
            <a:ext cx="73041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수납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ADA22D6-3B2C-4A78-AE3F-B60935580D98}"/>
              </a:ext>
            </a:extLst>
          </p:cNvPr>
          <p:cNvSpPr/>
          <p:nvPr/>
        </p:nvSpPr>
        <p:spPr>
          <a:xfrm>
            <a:off x="2047938" y="1235305"/>
            <a:ext cx="73041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수납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96B4857-724C-46EF-A548-A5F517FCF764}"/>
              </a:ext>
            </a:extLst>
          </p:cNvPr>
          <p:cNvSpPr/>
          <p:nvPr/>
        </p:nvSpPr>
        <p:spPr>
          <a:xfrm>
            <a:off x="1412638" y="2435604"/>
            <a:ext cx="187942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옆면이 </a:t>
            </a:r>
            <a:r>
              <a:rPr lang="ko-KR" altLang="en-US" sz="1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막혀있는</a:t>
            </a:r>
            <a:endParaRPr lang="en-US" altLang="ko-K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ko-KR" alt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ko-KR" altLang="en-US" sz="1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우드톤</a:t>
            </a:r>
            <a:r>
              <a:rPr lang="ko-KR" alt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ko-KR" altLang="en-US" sz="1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홈바</a:t>
            </a:r>
            <a:endParaRPr lang="en-US" altLang="ko-KR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ko-KR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조명</a:t>
            </a:r>
            <a:r>
              <a:rPr lang="en-US" altLang="ko-KR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0A7E8F0-1396-4ADF-A70E-464250194F06}"/>
              </a:ext>
            </a:extLst>
          </p:cNvPr>
          <p:cNvSpPr/>
          <p:nvPr/>
        </p:nvSpPr>
        <p:spPr>
          <a:xfrm>
            <a:off x="8529491" y="2343271"/>
            <a:ext cx="3488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  <a:r>
              <a:rPr lang="ko-KR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냉장고장</a:t>
            </a:r>
            <a:endParaRPr lang="en-US" altLang="ko-K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525B4A45-6585-4C35-9738-936E9FE2B437}"/>
              </a:ext>
            </a:extLst>
          </p:cNvPr>
          <p:cNvSpPr/>
          <p:nvPr/>
        </p:nvSpPr>
        <p:spPr>
          <a:xfrm>
            <a:off x="8029229" y="3159900"/>
            <a:ext cx="672233" cy="3479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75548F72-9CD4-42BF-935B-FAFF845A71D2}"/>
              </a:ext>
            </a:extLst>
          </p:cNvPr>
          <p:cNvSpPr/>
          <p:nvPr/>
        </p:nvSpPr>
        <p:spPr>
          <a:xfrm rot="10800000">
            <a:off x="651836" y="3016911"/>
            <a:ext cx="672233" cy="3479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F7FAF2B-5933-4041-AD83-E30E8AECF773}"/>
              </a:ext>
            </a:extLst>
          </p:cNvPr>
          <p:cNvSpPr/>
          <p:nvPr/>
        </p:nvSpPr>
        <p:spPr>
          <a:xfrm>
            <a:off x="7929528" y="2738274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주방</a:t>
            </a:r>
            <a:endParaRPr lang="en-US" altLang="ko-KR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D648A94-00AB-455D-8F75-F2ED0E839EDE}"/>
              </a:ext>
            </a:extLst>
          </p:cNvPr>
          <p:cNvSpPr/>
          <p:nvPr/>
        </p:nvSpPr>
        <p:spPr>
          <a:xfrm>
            <a:off x="651836" y="2596257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거실</a:t>
            </a:r>
            <a:endParaRPr lang="en-US" altLang="ko-KR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138EC67-5992-46DD-B60D-D856D62FBEA6}"/>
              </a:ext>
            </a:extLst>
          </p:cNvPr>
          <p:cNvSpPr/>
          <p:nvPr/>
        </p:nvSpPr>
        <p:spPr>
          <a:xfrm>
            <a:off x="1855600" y="5091904"/>
            <a:ext cx="1233182" cy="278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공간</a:t>
            </a: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5B0B4D28-A1CA-443C-9FDD-1F8C70BDBB0E}"/>
              </a:ext>
            </a:extLst>
          </p:cNvPr>
          <p:cNvCxnSpPr/>
          <p:nvPr/>
        </p:nvCxnSpPr>
        <p:spPr>
          <a:xfrm>
            <a:off x="1719743" y="755009"/>
            <a:ext cx="572129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A53A371-0F70-40DA-897F-11132CBD5594}"/>
              </a:ext>
            </a:extLst>
          </p:cNvPr>
          <p:cNvSpPr txBox="1"/>
          <p:nvPr/>
        </p:nvSpPr>
        <p:spPr>
          <a:xfrm>
            <a:off x="4122121" y="50722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3046</a:t>
            </a:r>
            <a:endParaRPr lang="ko-KR" altLang="en-US" dirty="0"/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C226F7A3-4F06-4BB5-B3B6-033953670E7D}"/>
              </a:ext>
            </a:extLst>
          </p:cNvPr>
          <p:cNvCxnSpPr>
            <a:cxnSpLocks/>
          </p:cNvCxnSpPr>
          <p:nvPr/>
        </p:nvCxnSpPr>
        <p:spPr>
          <a:xfrm>
            <a:off x="2942493" y="5563299"/>
            <a:ext cx="37416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0C9EF38-5155-46B9-A24C-08FD3C038F2A}"/>
              </a:ext>
            </a:extLst>
          </p:cNvPr>
          <p:cNvSpPr/>
          <p:nvPr/>
        </p:nvSpPr>
        <p:spPr>
          <a:xfrm>
            <a:off x="4417784" y="5387229"/>
            <a:ext cx="74892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1818</a:t>
            </a: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D1970631-F049-44C5-A22E-148F7C554DF8}"/>
              </a:ext>
            </a:extLst>
          </p:cNvPr>
          <p:cNvCxnSpPr>
            <a:cxnSpLocks/>
          </p:cNvCxnSpPr>
          <p:nvPr/>
        </p:nvCxnSpPr>
        <p:spPr>
          <a:xfrm>
            <a:off x="1696942" y="5563299"/>
            <a:ext cx="12559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07203DD1-EA81-47AD-86B1-8A36A022F93A}"/>
              </a:ext>
            </a:extLst>
          </p:cNvPr>
          <p:cNvCxnSpPr>
            <a:cxnSpLocks/>
          </p:cNvCxnSpPr>
          <p:nvPr/>
        </p:nvCxnSpPr>
        <p:spPr>
          <a:xfrm>
            <a:off x="6710624" y="5563299"/>
            <a:ext cx="119223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384D5E8-CDCF-4A74-A864-89606C91BEFC}"/>
              </a:ext>
            </a:extLst>
          </p:cNvPr>
          <p:cNvSpPr/>
          <p:nvPr/>
        </p:nvSpPr>
        <p:spPr>
          <a:xfrm>
            <a:off x="1783936" y="5356253"/>
            <a:ext cx="11208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대략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600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9699CA7-3F3E-46A9-AF2A-17D32CCD577E}"/>
              </a:ext>
            </a:extLst>
          </p:cNvPr>
          <p:cNvSpPr/>
          <p:nvPr/>
        </p:nvSpPr>
        <p:spPr>
          <a:xfrm>
            <a:off x="6782373" y="5363244"/>
            <a:ext cx="112082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대략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600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DFE785DF-297B-4AC6-BF35-FA0818A4F886}"/>
              </a:ext>
            </a:extLst>
          </p:cNvPr>
          <p:cNvSpPr/>
          <p:nvPr/>
        </p:nvSpPr>
        <p:spPr>
          <a:xfrm>
            <a:off x="6722458" y="982910"/>
            <a:ext cx="1184472" cy="7955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691101BD-71D6-4729-97A2-945B1C237C60}"/>
              </a:ext>
            </a:extLst>
          </p:cNvPr>
          <p:cNvSpPr/>
          <p:nvPr/>
        </p:nvSpPr>
        <p:spPr>
          <a:xfrm>
            <a:off x="6913658" y="1226969"/>
            <a:ext cx="73041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수납</a:t>
            </a:r>
            <a:endParaRPr lang="en-US" altLang="ko-K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03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A83BDC4-807C-4F0F-855D-3ED20D63B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571"/>
            <a:ext cx="12192000" cy="596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1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B0C0BAB-1A23-42FB-822A-6E6AF08E4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3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97D4D41-20BF-4609-AF42-384F82157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35905" y="107937"/>
            <a:ext cx="3573711" cy="33578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821B0C4-F296-4991-9FD3-5E0CE7D69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406" y="0"/>
            <a:ext cx="3017678" cy="358571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774A747-E19F-4CD9-BF37-FC2437842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3693835" cy="357371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83B37D6E-AB60-4885-AD21-2C30F01D2532}"/>
              </a:ext>
            </a:extLst>
          </p:cNvPr>
          <p:cNvSpPr/>
          <p:nvPr/>
        </p:nvSpPr>
        <p:spPr>
          <a:xfrm>
            <a:off x="0" y="3685182"/>
            <a:ext cx="421782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주방 </a:t>
            </a:r>
            <a:r>
              <a:rPr lang="ko-KR" alt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펜트리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공간</a:t>
            </a:r>
            <a:endParaRPr lang="en-US" altLang="ko-KR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첫번째 사진이 현재사진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endParaRPr lang="en-US" altLang="ko-KR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-2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번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,3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번 사진 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예시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모델하우스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위스키 보관 목적입니다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와인아님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중문은 고민중입니다</a:t>
            </a:r>
            <a:endParaRPr lang="en-US" altLang="ko-KR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1051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E42DAEE-FDE0-4968-B2E5-F1586EC04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19575" cy="5819775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2BECFEDC-77B7-4463-B8FA-599CABAAF5D8}"/>
              </a:ext>
            </a:extLst>
          </p:cNvPr>
          <p:cNvCxnSpPr>
            <a:cxnSpLocks/>
          </p:cNvCxnSpPr>
          <p:nvPr/>
        </p:nvCxnSpPr>
        <p:spPr>
          <a:xfrm flipH="1">
            <a:off x="1887524" y="3808601"/>
            <a:ext cx="411059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96B5BBB4-A2F1-47EE-81F2-123EA1D64D13}"/>
              </a:ext>
            </a:extLst>
          </p:cNvPr>
          <p:cNvSpPr/>
          <p:nvPr/>
        </p:nvSpPr>
        <p:spPr>
          <a:xfrm>
            <a:off x="2058750" y="3429000"/>
            <a:ext cx="800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투명</a:t>
            </a:r>
            <a:endParaRPr lang="en-US" altLang="ko-KR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3E01AEE-DEA4-4AA4-8FC5-EA7B51E8E157}"/>
              </a:ext>
            </a:extLst>
          </p:cNvPr>
          <p:cNvSpPr/>
          <p:nvPr/>
        </p:nvSpPr>
        <p:spPr>
          <a:xfrm>
            <a:off x="4343281" y="417082"/>
            <a:ext cx="3304110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ko-KR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  <a:r>
              <a:rPr lang="ko-KR" alt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현관중문</a:t>
            </a:r>
            <a:r>
              <a:rPr lang="ko-KR" alt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예시</a:t>
            </a:r>
            <a:endParaRPr lang="en-US" altLang="ko-KR" sz="3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원도어</a:t>
            </a:r>
            <a:endParaRPr lang="en-US" altLang="ko-KR" sz="3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색상은 추후 선택</a:t>
            </a:r>
            <a:endParaRPr lang="en-US" altLang="ko-KR" sz="3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2196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71E069C-C4CD-42C8-92D8-FADBD46FE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6" y="0"/>
            <a:ext cx="4651436" cy="400154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3E04EE0-B2DF-49F9-B716-3436C0CD2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136" y="0"/>
            <a:ext cx="5425100" cy="404416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3AD0BE7-9AD6-4DC4-B84F-1A4D1A82F13B}"/>
              </a:ext>
            </a:extLst>
          </p:cNvPr>
          <p:cNvSpPr/>
          <p:nvPr/>
        </p:nvSpPr>
        <p:spPr>
          <a:xfrm>
            <a:off x="99352" y="4259239"/>
            <a:ext cx="631615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ko-KR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</a:t>
            </a:r>
            <a:r>
              <a:rPr lang="ko-KR" alt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안방</a:t>
            </a:r>
            <a:r>
              <a:rPr lang="en-US" altLang="ko-KR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드레스룸</a:t>
            </a:r>
            <a:r>
              <a:rPr lang="en-US" altLang="ko-KR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r>
              <a:rPr lang="ko-KR" alt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중문 예시</a:t>
            </a:r>
            <a:endParaRPr lang="en-US" altLang="ko-KR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원도어</a:t>
            </a:r>
            <a:endParaRPr lang="en-US" altLang="ko-K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연한 우드계열</a:t>
            </a:r>
            <a:endParaRPr lang="en-US" altLang="ko-KR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0086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EFDBFBC-F8F3-4770-8556-7BA49739A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6539" cy="4848837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07580FFF-B970-48EF-849B-621A6373353D}"/>
              </a:ext>
            </a:extLst>
          </p:cNvPr>
          <p:cNvSpPr/>
          <p:nvPr/>
        </p:nvSpPr>
        <p:spPr>
          <a:xfrm>
            <a:off x="0" y="4930359"/>
            <a:ext cx="8703024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작은방 붙박이장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사진은 침실</a:t>
            </a:r>
            <a:r>
              <a:rPr lang="en-US" altLang="ko-K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ko-KR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에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현재 있는 기본옵션 붙박이장입니다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침실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에도 </a:t>
            </a:r>
            <a:r>
              <a:rPr lang="ko-KR" alt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같은거로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부탁합니다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거의 똑같아야 합니다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애들이 </a:t>
            </a:r>
            <a:r>
              <a:rPr lang="ko-KR" alt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싸워요ㅠ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346F064-BD5F-4B8A-826F-52E7D80E6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89" y="0"/>
            <a:ext cx="3876853" cy="484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71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424A7DD-29F8-4E52-8FEC-CBFA59D0DFA1}"/>
              </a:ext>
            </a:extLst>
          </p:cNvPr>
          <p:cNvSpPr/>
          <p:nvPr/>
        </p:nvSpPr>
        <p:spPr>
          <a:xfrm>
            <a:off x="0" y="70310"/>
            <a:ext cx="11224470" cy="69249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en-US" altLang="ko-KR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ko-KR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탄성코트</a:t>
            </a:r>
            <a:endParaRPr lang="en-US" altLang="ko-KR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ko-KR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</a:t>
            </a:r>
            <a:r>
              <a:rPr lang="ko-KR" alt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줄눈</a:t>
            </a:r>
            <a:endParaRPr lang="en-US" altLang="ko-K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ko-K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ko-KR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현재까지 </a:t>
            </a:r>
            <a:r>
              <a:rPr lang="ko-KR" alt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정해진것만</a:t>
            </a:r>
            <a:r>
              <a:rPr lang="ko-KR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문의 드립니다</a:t>
            </a:r>
            <a:endParaRPr lang="en-US" altLang="ko-KR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ko-KR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ko-KR" alt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추천해주실만한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인테리어가 있다면 </a:t>
            </a:r>
            <a:endParaRPr lang="en-US" altLang="ko-K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더 추천해주시면 감사드리겠습니다</a:t>
            </a:r>
            <a:endParaRPr lang="en-US" altLang="ko-K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ko-K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Ex.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신발장</a:t>
            </a:r>
            <a:r>
              <a:rPr lang="en-US" altLang="ko-K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화장실 </a:t>
            </a:r>
            <a:r>
              <a:rPr lang="ko-KR" alt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간접등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ko-K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거실 </a:t>
            </a:r>
            <a:r>
              <a:rPr lang="ko-KR" alt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다운라이트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등</a:t>
            </a:r>
            <a:r>
              <a:rPr lang="en-US" altLang="ko-K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….</a:t>
            </a:r>
          </a:p>
          <a:p>
            <a:endParaRPr lang="en-US" altLang="ko-K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2000" dirty="0">
                <a:hlinkClick r:id="rId2"/>
              </a:rPr>
              <a:t>E</a:t>
            </a:r>
            <a:r>
              <a:rPr lang="ko-KR" altLang="en-US" sz="2000" dirty="0">
                <a:hlinkClick r:id="rId2"/>
              </a:rPr>
              <a:t>모델하우스</a:t>
            </a:r>
            <a:r>
              <a:rPr lang="en-US" altLang="ko-KR" sz="2000" dirty="0">
                <a:hlinkClick r:id="rId2"/>
              </a:rPr>
              <a:t>(84B</a:t>
            </a:r>
            <a:r>
              <a:rPr lang="ko-KR" altLang="en-US" sz="2000" dirty="0">
                <a:hlinkClick r:id="rId2"/>
              </a:rPr>
              <a:t>타입</a:t>
            </a:r>
            <a:r>
              <a:rPr lang="en-US" altLang="ko-KR" sz="2000" dirty="0">
                <a:hlinkClick r:id="rId2"/>
              </a:rPr>
              <a:t>)</a:t>
            </a:r>
          </a:p>
          <a:p>
            <a:r>
              <a:rPr lang="ko-KR" altLang="en-US" sz="2000" dirty="0">
                <a:hlinkClick r:id="rId2"/>
              </a:rPr>
              <a:t> </a:t>
            </a:r>
            <a:r>
              <a:rPr lang="en-US" altLang="ko-KR" sz="2000" dirty="0">
                <a:hlinkClick r:id="rId2"/>
              </a:rPr>
              <a:t>https://pt-jeil.co.kr/unit_pr2.html</a:t>
            </a:r>
          </a:p>
        </p:txBody>
      </p:sp>
    </p:spTree>
    <p:extLst>
      <p:ext uri="{BB962C8B-B14F-4D97-AF65-F5344CB8AC3E}">
        <p14:creationId xmlns:p14="http://schemas.microsoft.com/office/powerpoint/2010/main" val="2929861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157</Words>
  <Application>Microsoft Office PowerPoint</Application>
  <PresentationFormat>와이드스크린</PresentationFormat>
  <Paragraphs>48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다니엘 박</dc:creator>
  <cp:lastModifiedBy>다니엘 박</cp:lastModifiedBy>
  <cp:revision>15</cp:revision>
  <dcterms:created xsi:type="dcterms:W3CDTF">2026-02-10T11:15:54Z</dcterms:created>
  <dcterms:modified xsi:type="dcterms:W3CDTF">2026-02-10T12:28:22Z</dcterms:modified>
</cp:coreProperties>
</file>