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61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2540DB-91B0-5A1E-CA82-E2A5351EE1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D126B38-617A-7086-0C0B-52B85CEB98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9C1CCC4-FBE4-6624-DFCF-A1758C03F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6B84-3225-41FB-B5B0-EAED12E033F7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07247B7-4A77-ADDE-ED8E-7C62C5A1B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E00B657-4F71-9D1A-F6B5-2CA116B63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BCF65-B8E0-421F-9416-42EDDFA797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5247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ED1305-A009-5572-1917-8215140F4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A59F597-5220-53E9-60A0-19C27A46F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3512E55-0262-F0FB-87EF-C93205392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6B84-3225-41FB-B5B0-EAED12E033F7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BB763E6-D3D7-05B1-C74A-CCA434C07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0C66A94-06BA-6B6A-C331-8FCE9987F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BCF65-B8E0-421F-9416-42EDDFA797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6196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AA74E3E-0B1C-F8E8-5310-E17E41543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9DA4F6-A3AF-8D98-E383-8C3AB3087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AC15B3-3DEF-CA23-25D8-A6D974E5A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6B84-3225-41FB-B5B0-EAED12E033F7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CB43452-7783-8464-55FF-C1894C517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B1EF77B-E671-80C0-EBD8-B2379E067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BCF65-B8E0-421F-9416-42EDDFA797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0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8368B9-A9F9-C149-9694-E22D67405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0E4FD3C-4FAC-92BD-1B74-36A1978FB7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F93A4AA-0945-335E-86F8-952C2D7F1E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3221AE4-52F8-7E37-9656-E59C434B0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6B84-3225-41FB-B5B0-EAED12E033F7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C079399-B53E-99CC-44A6-5BE027926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6222B92-D26C-1F8D-AC95-879FD4FCB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BCF65-B8E0-421F-9416-42EDDFA797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8661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58354D-C78C-0316-0ED1-304BBD1B6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353E5C4-01E4-039A-BC7D-4FA43391D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0759A75-5B1A-A5B5-807D-92AB29D4AC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C923C81-9D3E-294F-0650-204693CB1F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B586D61-0254-9988-5A19-C57931962F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CDF4886-4AE3-B606-590B-3C8B8F46E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6B84-3225-41FB-B5B0-EAED12E033F7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6A50631-22BA-ED72-F0B6-C218D3463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D6FBC10-098F-6D2B-E6CC-EC749FD30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BCF65-B8E0-421F-9416-42EDDFA797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492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EFA520-1EB6-8A9C-5BA8-00513605C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37B15E2-BFCD-E10E-1476-B232FA292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6B84-3225-41FB-B5B0-EAED12E033F7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8BC3B8C-E31E-84C4-CC16-F6D003AD1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F5250B6-0266-7B55-27E6-888254765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BCF65-B8E0-421F-9416-42EDDFA797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092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DA93DAE-D696-D774-B135-B64D9A9C3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6B84-3225-41FB-B5B0-EAED12E033F7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F53DBD2-9603-B03B-6A76-4169EA542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6374B7F-803D-2BA3-B8EC-B3C487A30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BCF65-B8E0-421F-9416-42EDDFA797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6108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FCA8D5-5967-04B7-AA8E-E530939AA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CD9F077-263C-2409-0FF4-C141F483C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EE87898-BDDD-55A6-FFD5-178FDB4630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5D42813-D14B-2DE8-47B1-E18C3DAB3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6B84-3225-41FB-B5B0-EAED12E033F7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7D8111C-B631-42CB-26E5-50AD908E8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AC86E7A-9A79-8CA4-5D9D-8C3AF3B9E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BCF65-B8E0-421F-9416-42EDDFA797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4662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D0A2E2-EFB5-2E63-1D81-A2A8DF1B7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18B5542-06C6-FE62-EC0F-CCE7A25AB8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C7E3A0A-2627-28B6-596C-4717097645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FCD2155-A147-70AD-67E0-74929B969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6B84-3225-41FB-B5B0-EAED12E033F7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F40D7DA-173E-E9BF-CBC4-D32668920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E3AA8ED-C010-0C2F-617F-0C0293689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BCF65-B8E0-421F-9416-42EDDFA797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948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E29282D-677E-67E3-A131-F8344FC3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9EBF4F1-A286-2578-0FEA-8ADD43802D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5B67BC5-CE23-6F3E-16FC-AD42B6694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6B84-3225-41FB-B5B0-EAED12E033F7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65106D7-076D-10DA-7ACD-4B3D9CEF7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1883187-A0E3-011A-1C89-5A999E340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BCF65-B8E0-421F-9416-42EDDFA797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0542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6F3D58D-5A6B-622E-E5EF-93E2709603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BF49383-8208-DDFA-F286-D2C4419D5A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9CAC749-1A2A-F3B5-4DCB-A9E169D24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F6B84-3225-41FB-B5B0-EAED12E033F7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8058B30-254A-55B4-1664-CFE7E5EB6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869AAC7-6DB1-D97B-4821-57228E9D0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BCF65-B8E0-421F-9416-42EDDFA797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6637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179D8E6-DDC6-8DB8-A24B-15B977419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59BD6A2-27AC-2FAA-9BF1-8DC2CDBF6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4199927-8D99-471F-3B79-18FAAA551E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2F6B84-3225-41FB-B5B0-EAED12E033F7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65BF893-709C-EC6A-9E7D-809447A97F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0770EAE-F117-CD80-E078-ADAED3780A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2BCF65-B8E0-421F-9416-42EDDFA797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010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1E71C31-0FDF-6A18-2561-890203A8E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245" y="0"/>
            <a:ext cx="920151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4AABFB-1004-145D-DC54-6F55997BB3C6}"/>
              </a:ext>
            </a:extLst>
          </p:cNvPr>
          <p:cNvSpPr txBox="1"/>
          <p:nvPr/>
        </p:nvSpPr>
        <p:spPr>
          <a:xfrm>
            <a:off x="720436" y="212436"/>
            <a:ext cx="1085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현재 </a:t>
            </a:r>
            <a:r>
              <a:rPr lang="en-US" altLang="ko-KR" dirty="0"/>
              <a:t>3</a:t>
            </a:r>
            <a:r>
              <a:rPr lang="ko-KR" altLang="en-US" dirty="0"/>
              <a:t>층</a:t>
            </a:r>
          </a:p>
        </p:txBody>
      </p:sp>
    </p:spTree>
    <p:extLst>
      <p:ext uri="{BB962C8B-B14F-4D97-AF65-F5344CB8AC3E}">
        <p14:creationId xmlns:p14="http://schemas.microsoft.com/office/powerpoint/2010/main" val="2367056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50B36B4-455A-9E38-37A1-4339887FA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545" y="79665"/>
            <a:ext cx="9929113" cy="62056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FE22B0-1EB8-0AEF-9BD2-B7F40D3022B9}"/>
              </a:ext>
            </a:extLst>
          </p:cNvPr>
          <p:cNvSpPr txBox="1"/>
          <p:nvPr/>
        </p:nvSpPr>
        <p:spPr>
          <a:xfrm>
            <a:off x="110836" y="24384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책상</a:t>
            </a: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C8AD082D-27D1-51DD-DAE0-3D47F8B38BFF}"/>
              </a:ext>
            </a:extLst>
          </p:cNvPr>
          <p:cNvCxnSpPr/>
          <p:nvPr/>
        </p:nvCxnSpPr>
        <p:spPr>
          <a:xfrm flipV="1">
            <a:off x="895927" y="2576945"/>
            <a:ext cx="1440873" cy="738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3926751A-E5CD-18FB-BB5A-E22B1CD149E5}"/>
              </a:ext>
            </a:extLst>
          </p:cNvPr>
          <p:cNvCxnSpPr/>
          <p:nvPr/>
        </p:nvCxnSpPr>
        <p:spPr>
          <a:xfrm flipV="1">
            <a:off x="914400" y="2281504"/>
            <a:ext cx="2974109" cy="3323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E0467008-32C4-FD0E-E30D-3028071B4E56}"/>
              </a:ext>
            </a:extLst>
          </p:cNvPr>
          <p:cNvSpPr txBox="1"/>
          <p:nvPr/>
        </p:nvSpPr>
        <p:spPr>
          <a:xfrm>
            <a:off x="214390" y="79665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개선된 </a:t>
            </a:r>
            <a:r>
              <a:rPr lang="en-US" altLang="ko-KR" dirty="0"/>
              <a:t>3</a:t>
            </a:r>
            <a:r>
              <a:rPr lang="ko-KR" altLang="en-US" dirty="0"/>
              <a:t>층</a:t>
            </a:r>
          </a:p>
        </p:txBody>
      </p:sp>
    </p:spTree>
    <p:extLst>
      <p:ext uri="{BB962C8B-B14F-4D97-AF65-F5344CB8AC3E}">
        <p14:creationId xmlns:p14="http://schemas.microsoft.com/office/powerpoint/2010/main" val="2760237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275848A-F4C4-65AD-8F45-9F6AE194F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971" y="0"/>
            <a:ext cx="910605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585972-862A-3028-C084-4DFBCCFF9BE6}"/>
              </a:ext>
            </a:extLst>
          </p:cNvPr>
          <p:cNvSpPr txBox="1"/>
          <p:nvPr/>
        </p:nvSpPr>
        <p:spPr>
          <a:xfrm>
            <a:off x="720436" y="212436"/>
            <a:ext cx="1085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현재 </a:t>
            </a:r>
            <a:r>
              <a:rPr lang="en-US" altLang="ko-KR" dirty="0"/>
              <a:t>4</a:t>
            </a:r>
            <a:r>
              <a:rPr lang="ko-KR" altLang="en-US" dirty="0"/>
              <a:t>층</a:t>
            </a:r>
          </a:p>
        </p:txBody>
      </p:sp>
    </p:spTree>
    <p:extLst>
      <p:ext uri="{BB962C8B-B14F-4D97-AF65-F5344CB8AC3E}">
        <p14:creationId xmlns:p14="http://schemas.microsoft.com/office/powerpoint/2010/main" val="334889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1F5FC03-6DB4-C7AB-4A8D-431677602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765" y="248228"/>
            <a:ext cx="9439562" cy="58997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5A88EC-B53F-14AE-107C-00DEB813B8C8}"/>
              </a:ext>
            </a:extLst>
          </p:cNvPr>
          <p:cNvSpPr txBox="1"/>
          <p:nvPr/>
        </p:nvSpPr>
        <p:spPr>
          <a:xfrm>
            <a:off x="214390" y="79665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개선된 </a:t>
            </a:r>
            <a:r>
              <a:rPr lang="en-US" altLang="ko-KR" dirty="0"/>
              <a:t>4</a:t>
            </a:r>
            <a:r>
              <a:rPr lang="ko-KR" altLang="en-US" dirty="0"/>
              <a:t>층</a:t>
            </a:r>
          </a:p>
        </p:txBody>
      </p:sp>
    </p:spTree>
    <p:extLst>
      <p:ext uri="{BB962C8B-B14F-4D97-AF65-F5344CB8AC3E}">
        <p14:creationId xmlns:p14="http://schemas.microsoft.com/office/powerpoint/2010/main" val="1554016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6180FD5B-993F-A041-C079-CDA279C36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597" y="0"/>
            <a:ext cx="5385715" cy="6858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C8A86D7-0CE6-A8BA-CE13-3554C5BE1D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2" y="66675"/>
            <a:ext cx="5810250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052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167C65F-60D8-6D5C-942D-C6FBE96CA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07" y="0"/>
            <a:ext cx="5619750" cy="663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579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13</Words>
  <Application>Microsoft Office PowerPoint</Application>
  <PresentationFormat>와이드스크린</PresentationFormat>
  <Paragraphs>5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3</cp:revision>
  <dcterms:created xsi:type="dcterms:W3CDTF">2025-11-12T16:58:30Z</dcterms:created>
  <dcterms:modified xsi:type="dcterms:W3CDTF">2025-11-15T13:35:50Z</dcterms:modified>
</cp:coreProperties>
</file>